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20"/>
  </p:notesMasterIdLst>
  <p:sldIdLst>
    <p:sldId id="305" r:id="rId3"/>
    <p:sldId id="307" r:id="rId4"/>
    <p:sldId id="322" r:id="rId5"/>
    <p:sldId id="323" r:id="rId6"/>
    <p:sldId id="324" r:id="rId7"/>
    <p:sldId id="325" r:id="rId8"/>
    <p:sldId id="326" r:id="rId9"/>
    <p:sldId id="333" r:id="rId10"/>
    <p:sldId id="327" r:id="rId11"/>
    <p:sldId id="328" r:id="rId12"/>
    <p:sldId id="331" r:id="rId13"/>
    <p:sldId id="332" r:id="rId14"/>
    <p:sldId id="334" r:id="rId15"/>
    <p:sldId id="336" r:id="rId16"/>
    <p:sldId id="335" r:id="rId17"/>
    <p:sldId id="330" r:id="rId18"/>
    <p:sldId id="31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>
        <p:scale>
          <a:sx n="66" d="100"/>
          <a:sy n="66" d="100"/>
        </p:scale>
        <p:origin x="-293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05.09.2017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4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7282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69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56" y="3429000"/>
            <a:ext cx="8640960" cy="26642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</a:t>
            </a:r>
            <a:r>
              <a:rPr lang="ru-RU" sz="36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территориального округа Майская горка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Администрации 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МО </a:t>
            </a:r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1" y="1556792"/>
            <a:ext cx="1368150" cy="17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265033" y="260649"/>
            <a:ext cx="7195399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травмобезопасного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8" y="1600200"/>
            <a:ext cx="3380503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8" y="1600200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13420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265033" y="260649"/>
            <a:ext cx="7195399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детского игрового оборудования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8" y="1600200"/>
            <a:ext cx="3380503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26468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265033" y="260649"/>
            <a:ext cx="7195399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детского игрового оборудования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8" y="1600200"/>
            <a:ext cx="3380503" cy="452596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8" y="1600200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28426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265033" y="260649"/>
            <a:ext cx="7195399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06" y="1916832"/>
            <a:ext cx="8229600" cy="30963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стоимости работ составила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2 051 453 руб. из них: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бюджета – 1 552 400 руб.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– 274 00 руб.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городского бюджета – 225 053 руб.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265033" y="260649"/>
            <a:ext cx="7195399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17442"/>
            <a:ext cx="4040188" cy="3030141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7585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265033" y="260649"/>
            <a:ext cx="7195399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06" y="1916832"/>
            <a:ext cx="8229600" cy="30963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 ООО «Компания Элина» выполнила работы по благоустройству данной детской площадки. Администрацией МО «Город Архангельск» проводятся мероприятия по проверке представленных отчетной документации и качества выполненных работ.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79512" y="2780928"/>
            <a:ext cx="8964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  <a:cs typeface="Times New Roman" pitchFamily="18" charset="0"/>
              </a:rPr>
              <a:t>СПАСИБО ЗА ВНИМАНИЕ!</a:t>
            </a:r>
            <a:endParaRPr lang="ru-RU" altLang="ru-RU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2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29849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3" y="260648"/>
            <a:ext cx="7123391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12" y="1484784"/>
            <a:ext cx="8856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Информация </a:t>
            </a:r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 ходе </a:t>
            </a:r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реализации проекта «Формирование комфортной городской среды»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на территории округа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Майская горка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112" y="5085184"/>
            <a:ext cx="8856984" cy="92333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Докладчик: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Ганущенко Алексей Викторович</a:t>
            </a:r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и.о</a:t>
            </a:r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главы администрации территориального округа Майская горка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671" y="1440062"/>
            <a:ext cx="76877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«Формирование комфортной городской среды» Администрацией муниципального образования «Город Архангельск» с ООО «Компания «Элина» заключен муниципальный контракт на выполнение работ по благоустройству дворовых территорий многоквартирных домов, расположенных по адресу: г. Архангельск,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Галушина, д.26, д.28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(устройство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покрытия, установка новых игровых и спортивных элементов, устройство ограждения из 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панелей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Цена контракта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2 051 453 (два миллиона пятьдесят одна тысяча четыреста пятьдесят три) рубля.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окончания работ – 1 сентября 2017 года.</a:t>
            </a:r>
          </a:p>
          <a:p>
            <a:pPr algn="ctr"/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3" y="260649"/>
            <a:ext cx="7267407" cy="9123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5"/>
            <a:ext cx="14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 smtClean="0"/>
          </a:p>
          <a:p>
            <a:endParaRPr lang="ru-RU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66288" y="561335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территориального округа Майская горка передала по Акту от 10 июня 2017 года площадку подрядной организации для проведения работ.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96336" y="1268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265033" y="260648"/>
            <a:ext cx="7051383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ул. Галушина д. 26,28 до начала работ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r="206"/>
          <a:stretch>
            <a:fillRect/>
          </a:stretch>
        </p:blipFill>
        <p:spPr>
          <a:xfrm>
            <a:off x="899592" y="1195039"/>
            <a:ext cx="4637856" cy="3692614"/>
          </a:xfrm>
        </p:spPr>
      </p:pic>
      <p:pic>
        <p:nvPicPr>
          <p:cNvPr id="1026" name="Picture 2" descr="D:\шубина\аукционы\галушина 26,28\фотоотчет\фото от 12.07.2017\IMG_3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04570"/>
            <a:ext cx="2705272" cy="36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265033" y="260648"/>
            <a:ext cx="7339415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1" b="21991"/>
          <a:stretch>
            <a:fillRect/>
          </a:stretch>
        </p:blipFill>
        <p:spPr>
          <a:xfrm>
            <a:off x="2051720" y="1484784"/>
            <a:ext cx="5486400" cy="374684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65033" y="5367338"/>
            <a:ext cx="6763351" cy="101399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утвержденным графиком производства работ ООО «Компания «Элина» приступила к выполнению работ с 11.07.2017 года.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дзаголовок 2"/>
          <p:cNvSpPr txBox="1">
            <a:spLocks/>
          </p:cNvSpPr>
          <p:nvPr/>
        </p:nvSpPr>
        <p:spPr>
          <a:xfrm>
            <a:off x="1265032" y="231028"/>
            <a:ext cx="7051384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73370"/>
            <a:ext cx="797487" cy="1008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>
            <a:noAutofit/>
          </a:bodyPr>
          <a:lstStyle/>
          <a:p>
            <a:pPr algn="l" hangingPunct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благоустройстве дворовой территории будет выполнен следующий комплекс работ: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ограждения;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покрытия – 390 м2;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основания площадки из песка – 130м3;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детского оборудования: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горка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– 1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качели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стойках с сиденьем- 1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счеты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столбах – 2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внедорожник-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столик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песочницы – 2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скамейка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крокодила – 1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скамейка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касатки – 1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спортивного оборудования: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детский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комплекс – 1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тренажеры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разные группы мышц – 3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турник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– 1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малых форм архитектуры: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скамьи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парковые- 4 шт.;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урны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 шт.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вазоны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шт.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1232561" y="332657"/>
            <a:ext cx="7155863" cy="8640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6" y="332656"/>
            <a:ext cx="797487" cy="1008111"/>
          </a:xfrm>
          <a:prstGeom prst="rect">
            <a:avLst/>
          </a:prstGeom>
        </p:spPr>
      </p:pic>
      <p:pic>
        <p:nvPicPr>
          <p:cNvPr id="10" name="Рисунок 9" descr="projec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26631" r="2371" b="37915"/>
          <a:stretch>
            <a:fillRect/>
          </a:stretch>
        </p:blipFill>
        <p:spPr bwMode="auto">
          <a:xfrm>
            <a:off x="283303" y="1700808"/>
            <a:ext cx="6552729" cy="257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roject (3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41473"/>
            <a:ext cx="2273935" cy="233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458112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жителями домов 26, 28 по ул. П. Галушина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№ 1 к «Порядку проведения отбора дворовых территорий на проведение работ по комплексному благоустройству дворовых территорий в муниципальном образовании «Город Архангельск» (распоряжение Администрации муниципального образования «Город Архангельск» от 27 марта 2017 года № 814р.)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1232561" y="332657"/>
            <a:ext cx="7155863" cy="8640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6" y="332656"/>
            <a:ext cx="797487" cy="10081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2956" y="86841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3Д проект детской площадки размером 10х39 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 многоквартирных домов по ул.Галушина,26 и ул.Галушина,28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roject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t="23604" r="4446" b="38579"/>
          <a:stretch>
            <a:fillRect/>
          </a:stretch>
        </p:blipFill>
        <p:spPr bwMode="auto">
          <a:xfrm>
            <a:off x="1075719" y="1700808"/>
            <a:ext cx="72040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rojec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22264" r="5014" b="39159"/>
          <a:stretch>
            <a:fillRect/>
          </a:stretch>
        </p:blipFill>
        <p:spPr bwMode="auto">
          <a:xfrm>
            <a:off x="1232561" y="4136763"/>
            <a:ext cx="70770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4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1265033" y="260649"/>
            <a:ext cx="7123391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территориального округа Майская горка Администрации МО  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797487" cy="10081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августа 2017 года выполнены следующие виды работ: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8" y="1600200"/>
            <a:ext cx="3380503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8" y="1600200"/>
            <a:ext cx="3380503" cy="4525963"/>
          </a:xfrm>
        </p:spPr>
      </p:pic>
    </p:spTree>
    <p:extLst>
      <p:ext uri="{BB962C8B-B14F-4D97-AF65-F5344CB8AC3E}">
        <p14:creationId xmlns:p14="http://schemas.microsoft.com/office/powerpoint/2010/main" val="28726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459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Площадка ул. Галушина д. 26,28 до начала работ</vt:lpstr>
      <vt:lpstr>Презентация PowerPoint</vt:lpstr>
      <vt:lpstr>          При благоустройстве дворовой территории будет выполнен следующий комплекс работ:  - установка ограждения;  -устройство травмобезопасного покрытия – 390 м2;  - устройство основания площадки из песка – 130м3;  - установка детского оборудования:  - горка зимняя – 1 шт.;  - качели на стойках с сиденьем- 1 шт.;  - счеты на столбах – 2 шт.;  - внедорожник- 1 шт.;  - столик для песочницы – 2 шт.;  - скамейка в виде крокодила – 1 шт.;  - скамейка в виде касатки – 1 шт.;  - установка спортивного оборудования:  - детский спортивный комплекс – 1 шт.;  - тренажеры на разные группы мышц – 3 шт.;  - турник классический – 1 шт.;  - установка малых форм архитектуры:  - скамьи садово – парковые- 4 шт.;  - урны – 4 шт.  - вазоны – 6 шт. </vt:lpstr>
      <vt:lpstr>Презентация PowerPoint</vt:lpstr>
      <vt:lpstr>3Д проект детской площадки размером 10х39 м. во дворе многоквартирных домов по ул.Галушина,26 и ул.Галушина,28</vt:lpstr>
      <vt:lpstr>На 1 августа 2017 года выполнены следующие виды работ:</vt:lpstr>
      <vt:lpstr>Устройство травмобезопасного покрытия</vt:lpstr>
      <vt:lpstr>Установка детского игрового оборудования</vt:lpstr>
      <vt:lpstr>Установка детского игрового оборудования</vt:lpstr>
      <vt:lpstr>Общая сумма стоимости работ составила  2 051 453 руб. из них: из федерального бюджета – 1 552 400 руб. из областного бюджета – 274 00 руб. из городского бюджета – 225 053 руб.</vt:lpstr>
      <vt:lpstr>Презентация PowerPoint</vt:lpstr>
      <vt:lpstr>В настоящее время  ООО «Компания Элина» выполнила работы по благоустройству данной детской площадки. Администрацией МО «Город Архангельск» проводятся мероприятия по проверке представленных отчетной документации и качества выполненных работ.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Наталья Александровна Шубина</cp:lastModifiedBy>
  <cp:revision>116</cp:revision>
  <dcterms:created xsi:type="dcterms:W3CDTF">2016-09-16T13:01:11Z</dcterms:created>
  <dcterms:modified xsi:type="dcterms:W3CDTF">2017-09-05T12:18:21Z</dcterms:modified>
</cp:coreProperties>
</file>